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 autoAdjust="0"/>
    <p:restoredTop sz="94626" autoAdjust="0"/>
  </p:normalViewPr>
  <p:slideViewPr>
    <p:cSldViewPr>
      <p:cViewPr varScale="1">
        <p:scale>
          <a:sx n="116" d="100"/>
          <a:sy n="116" d="100"/>
        </p:scale>
        <p:origin x="68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D7B70-5E3D-419E-8086-DDDD933792B2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7404-D8A5-48E5-BCCE-BA18898086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722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F5D5-7DD8-42D9-A721-F4B12153E7C7}" type="datetimeFigureOut">
              <a:rPr lang="fr-FR" smtClean="0"/>
              <a:pPr/>
              <a:t>12/06/2023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D77D-767A-4214-9E1E-B7AF2BDFD6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70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&lt;DATE&gt;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A7FD49-2A83-4D97-8877-7F6A37C24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3964" y="6278922"/>
            <a:ext cx="1547271" cy="520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052736"/>
            <a:ext cx="10972800" cy="51125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&lt;BODY&gt;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&lt;DATE&gt;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1196752"/>
            <a:ext cx="2016224" cy="648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&lt;TEXT&gt;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487488" y="1916832"/>
            <a:ext cx="2976331" cy="648072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&lt;ANALYSIS&gt;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AB16673-46CB-4500-BC05-8FD40F422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6278922"/>
            <a:ext cx="1547271" cy="5209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&lt;DATE&gt;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11424" y="548680"/>
            <a:ext cx="2016224" cy="6480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&lt;TEXT&gt;</a:t>
            </a:r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4" y="1268760"/>
            <a:ext cx="2976331" cy="648072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&lt;ANALYSIS&gt;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260648"/>
            <a:ext cx="10972800" cy="5891212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&lt;BODY&gt;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035776-AFEA-4B43-8EE4-D92ED288A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6278922"/>
            <a:ext cx="1547271" cy="5209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A548-6395-4205-9E84-03C97F117D76}" type="datetime1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EDB1-29FB-4D98-AA83-7BCEA13CD35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Evaluation CFA 1A 2021 2022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01/09/2022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01/09/2022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10</a:t>
            </a:fld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58066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01/09/2022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11</a:t>
            </a:fld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9A32A9-EEF9-6200-1866-2190D83635A1}"/>
              </a:ext>
            </a:extLst>
          </p:cNvPr>
          <p:cNvSpPr txBox="1"/>
          <p:nvPr/>
        </p:nvSpPr>
        <p:spPr>
          <a:xfrm>
            <a:off x="5447928" y="260648"/>
            <a:ext cx="12622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International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Evaluation </a:t>
            </a:r>
            <a:r>
              <a:rPr lang="en-US" dirty="0" err="1"/>
              <a:t>globale</a:t>
            </a:r>
            <a:r>
              <a:rPr lang="en-US" dirty="0"/>
              <a:t> du CFA 2021 2022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01/10/2022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13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1097280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texte 27">
            <a:extLst>
              <a:ext uri="{FF2B5EF4-FFF2-40B4-BE49-F238E27FC236}">
                <a16:creationId xmlns:a16="http://schemas.microsoft.com/office/drawing/2014/main" id="{D41CD770-9CA6-EBDB-8A9B-3E005997A3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01/10/2022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14</a:t>
            </a:fld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43D8B818-A6A7-C76C-FAEF-D8500D7F0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01/10/2022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15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F55ED62A-9656-16C1-C240-0F164B8710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01/10/2022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01/09/2022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2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1097280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01/09/2022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3</a:t>
            </a:fld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C667FF-FA10-8001-3DCC-5556B4DB54C8}"/>
              </a:ext>
            </a:extLst>
          </p:cNvPr>
          <p:cNvSpPr txBox="1"/>
          <p:nvPr/>
        </p:nvSpPr>
        <p:spPr>
          <a:xfrm>
            <a:off x="2107034" y="260648"/>
            <a:ext cx="29894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Appréciation générale de la filière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6ADFE2C3-AD77-AF3D-BDB9-AD2AEEAB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270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797D25-4E82-BA50-0D4D-23C496BE7129}"/>
              </a:ext>
            </a:extLst>
          </p:cNvPr>
          <p:cNvSpPr txBox="1"/>
          <p:nvPr/>
        </p:nvSpPr>
        <p:spPr>
          <a:xfrm>
            <a:off x="7605706" y="260648"/>
            <a:ext cx="36871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Appréciation générale de l’environnement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01/09/2022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4</a:t>
            </a:fld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4">
            <a:extLst>
              <a:ext uri="{FF2B5EF4-FFF2-40B4-BE49-F238E27FC236}">
                <a16:creationId xmlns:a16="http://schemas.microsoft.com/office/drawing/2014/main" id="{66A65270-95D2-202A-B201-DB2F8522B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01/09/2022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5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476493-6D75-F2C1-C7FC-B81FFEF152D4}"/>
              </a:ext>
            </a:extLst>
          </p:cNvPr>
          <p:cNvSpPr txBox="1"/>
          <p:nvPr/>
        </p:nvSpPr>
        <p:spPr>
          <a:xfrm>
            <a:off x="2746756" y="536863"/>
            <a:ext cx="22420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Savoir être en entreprise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Evaluation CFA 2A 2021 2022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r>
              <a:rPr lang="fr-FR" dirty="0"/>
              <a:t>01/09/2022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01/09/2022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7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1097280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01/09/2022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8</a:t>
            </a:fld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42" y="260648"/>
            <a:ext cx="5327650" cy="589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57600"/>
            <a:ext cx="2846400" cy="3636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3pPr algn="l">
              <a:buNone/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01/09/2022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27"/>
          <p:cNvSpPr>
            <a:spLocks noGrp="1"/>
          </p:cNvSpPr>
          <p:nvPr>
            <p:ph type="body" sz="quarter" idx="11" hasCustomPrompt="1"/>
          </p:nvPr>
        </p:nvSpPr>
        <p:spPr>
          <a:xfrm>
            <a:off x="8736000" y="6357600"/>
            <a:ext cx="2846400" cy="363600"/>
          </a:xfrm>
        </p:spPr>
        <p:txBody>
          <a:bodyPr>
            <a:noAutofit/>
          </a:bodyPr>
          <a:lstStyle>
            <a:lvl1pPr algn="r">
              <a:buFontTx/>
              <a:buNone/>
              <a:defRPr sz="1400"/>
            </a:lvl1pPr>
            <a:lvl3pPr algn="l">
              <a:buNone/>
              <a:defRPr/>
            </a:lvl3pPr>
          </a:lstStyle>
          <a:p>
            <a:pPr lvl="0"/>
            <a:fld id="{CE5699C8-9432-4B14-B585-CA49508EAAB6}" type="slidenum">
              <a:rPr lang="fr-FR" smtClean="0"/>
              <a:t>9</a:t>
            </a:fld>
            <a:endParaRPr lang="fr-F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69346"/>
            <a:ext cx="532765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D14C8A0-280D-169D-5E32-F45AC504E458}"/>
              </a:ext>
            </a:extLst>
          </p:cNvPr>
          <p:cNvSpPr txBox="1"/>
          <p:nvPr/>
        </p:nvSpPr>
        <p:spPr>
          <a:xfrm>
            <a:off x="2539082" y="169346"/>
            <a:ext cx="26375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Appréciation générale du CFA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4E625E06-7800-582B-993F-346D7CDA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39" y="169346"/>
            <a:ext cx="5327650" cy="5891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4B16D5-4EA4-9B0B-6E2B-4414A25E3E44}"/>
              </a:ext>
            </a:extLst>
          </p:cNvPr>
          <p:cNvSpPr txBox="1"/>
          <p:nvPr/>
        </p:nvSpPr>
        <p:spPr>
          <a:xfrm>
            <a:off x="7485491" y="169346"/>
            <a:ext cx="36871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Appréciation générale de l’environnement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</TotalTime>
  <Words>65</Words>
  <Application>Microsoft Macintosh PowerPoint</Application>
  <PresentationFormat>Grand écran</PresentationFormat>
  <Paragraphs>36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Template</vt:lpstr>
      <vt:lpstr>Evaluation CFA 1A 2021 2022</vt:lpstr>
      <vt:lpstr>Présentation PowerPoint</vt:lpstr>
      <vt:lpstr>Présentation PowerPoint</vt:lpstr>
      <vt:lpstr>Présentation PowerPoint</vt:lpstr>
      <vt:lpstr>Présentation PowerPoint</vt:lpstr>
      <vt:lpstr>Evaluation CFA 2A 2021 2022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Evaluation globale du CFA 2021 2022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&lt;NAME&gt;</dc:title>
  <cp:lastModifiedBy>Vincent Josse</cp:lastModifiedBy>
  <cp:revision>60</cp:revision>
  <cp:lastPrinted>2023-06-12T13:56:18Z</cp:lastPrinted>
  <dcterms:created xsi:type="dcterms:W3CDTF">2014-08-21T09:24:11Z</dcterms:created>
  <dcterms:modified xsi:type="dcterms:W3CDTF">2023-06-12T13:56:33Z</dcterms:modified>
</cp:coreProperties>
</file>